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Comforta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mfortaa-regular.fntdata"/><Relationship Id="rId8" Type="http://schemas.openxmlformats.org/officeDocument/2006/relationships/font" Target="fonts/Comforta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50975" y="2765575"/>
            <a:ext cx="8562000" cy="8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73763"/>
                </a:solidFill>
                <a:latin typeface="Comfortaa"/>
                <a:ea typeface="Comfortaa"/>
                <a:cs typeface="Comfortaa"/>
                <a:sym typeface="Comfortaa"/>
              </a:rPr>
              <a:t>ENTER DATE, LOCATION, </a:t>
            </a:r>
            <a:r>
              <a:rPr lang="en" sz="1800">
                <a:solidFill>
                  <a:srgbClr val="073763"/>
                </a:solidFill>
                <a:latin typeface="Comfortaa"/>
                <a:ea typeface="Comfortaa"/>
                <a:cs typeface="Comfortaa"/>
                <a:sym typeface="Comfortaa"/>
              </a:rPr>
              <a:t>ACTIVITIES</a:t>
            </a:r>
            <a:r>
              <a:rPr lang="en" sz="1800">
                <a:solidFill>
                  <a:srgbClr val="073763"/>
                </a:solidFill>
                <a:latin typeface="Comfortaa"/>
                <a:ea typeface="Comfortaa"/>
                <a:cs typeface="Comfortaa"/>
                <a:sym typeface="Comfortaa"/>
              </a:rPr>
              <a:t> AND OTHER DETAILS OF THE OPEN HOUSE </a:t>
            </a:r>
            <a:endParaRPr sz="1800">
              <a:solidFill>
                <a:srgbClr val="073763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750650" y="336250"/>
            <a:ext cx="1564500" cy="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73763"/>
                </a:solidFill>
                <a:latin typeface="Comfortaa"/>
                <a:ea typeface="Comfortaa"/>
                <a:cs typeface="Comfortaa"/>
                <a:sym typeface="Comfortaa"/>
              </a:rPr>
              <a:t>INSERT </a:t>
            </a:r>
            <a:endParaRPr sz="1200">
              <a:solidFill>
                <a:srgbClr val="073763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73763"/>
                </a:solidFill>
                <a:latin typeface="Comfortaa"/>
                <a:ea typeface="Comfortaa"/>
                <a:cs typeface="Comfortaa"/>
                <a:sym typeface="Comfortaa"/>
              </a:rPr>
              <a:t>LOGO HERE</a:t>
            </a:r>
            <a:r>
              <a:rPr lang="en" sz="1200">
                <a:solidFill>
                  <a:srgbClr val="073763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sz="1200">
              <a:solidFill>
                <a:srgbClr val="073763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91000" y="4713406"/>
            <a:ext cx="8562000" cy="3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ENTER RSVP/CONTACT DETAILS FOR ATTENDEES</a:t>
            </a:r>
            <a:endParaRPr sz="16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